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1118" r:id="rId5"/>
    <p:sldId id="1119" r:id="rId6"/>
    <p:sldId id="1120" r:id="rId7"/>
    <p:sldId id="1121" r:id="rId8"/>
    <p:sldId id="1116" r:id="rId9"/>
    <p:sldId id="1122" r:id="rId10"/>
    <p:sldId id="1123" r:id="rId11"/>
    <p:sldId id="1124" r:id="rId12"/>
    <p:sldId id="1129" r:id="rId13"/>
    <p:sldId id="1125" r:id="rId14"/>
    <p:sldId id="1128" r:id="rId15"/>
    <p:sldId id="551" r:id="rId16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0107297-0403-48E7-8B5B-DA0AA1FD221A}">
          <p14:sldIdLst>
            <p14:sldId id="256"/>
            <p14:sldId id="1118"/>
            <p14:sldId id="1119"/>
            <p14:sldId id="1120"/>
            <p14:sldId id="1121"/>
            <p14:sldId id="1116"/>
            <p14:sldId id="1122"/>
            <p14:sldId id="1123"/>
            <p14:sldId id="1124"/>
            <p14:sldId id="1129"/>
            <p14:sldId id="1125"/>
            <p14:sldId id="1128"/>
            <p14:sldId id="55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曾瑜馨" initials="NETC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8000"/>
    <a:srgbClr val="FF9900"/>
    <a:srgbClr val="0000FF"/>
    <a:srgbClr val="FF66FF"/>
    <a:srgbClr val="33CC33"/>
    <a:srgbClr val="00FF00"/>
    <a:srgbClr val="996633"/>
    <a:srgbClr val="66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91443" autoAdjust="0"/>
  </p:normalViewPr>
  <p:slideViewPr>
    <p:cSldViewPr showGuides="1">
      <p:cViewPr varScale="1">
        <p:scale>
          <a:sx n="105" d="100"/>
          <a:sy n="105" d="100"/>
        </p:scale>
        <p:origin x="1554" y="108"/>
      </p:cViewPr>
      <p:guideLst>
        <p:guide orient="horz" pos="220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9F9055-5F67-4F94-9475-F6EB9AA6230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DC2D23E-A485-4E2E-BBC7-E7E3F90F1B7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D23E-A485-4E2E-BBC7-E7E3F90F1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D23E-A485-4E2E-BBC7-E7E3F90F1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D23E-A485-4E2E-BBC7-E7E3F90F1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D23E-A485-4E2E-BBC7-E7E3F90F1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D23E-A485-4E2E-BBC7-E7E3F90F1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D23E-A485-4E2E-BBC7-E7E3F90F1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D23E-A485-4E2E-BBC7-E7E3F90F1B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04信赖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3644900"/>
            <a:ext cx="8229600" cy="1368425"/>
          </a:xfrm>
          <a:prstGeom prst="rect">
            <a:avLst/>
          </a:prstGeom>
          <a:gradFill rotWithShape="1">
            <a:gsLst>
              <a:gs pos="0">
                <a:srgbClr val="99190B"/>
              </a:gs>
              <a:gs pos="100000">
                <a:srgbClr val="FCFFC1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0" y="3573463"/>
            <a:ext cx="9144000" cy="1368425"/>
          </a:xfrm>
          <a:prstGeom prst="rect">
            <a:avLst/>
          </a:prstGeom>
          <a:gradFill rotWithShape="1">
            <a:gsLst>
              <a:gs pos="0">
                <a:srgbClr val="E3EBF5">
                  <a:alpha val="0"/>
                </a:srgbClr>
              </a:gs>
              <a:gs pos="100000">
                <a:srgbClr val="1F63A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pic>
        <p:nvPicPr>
          <p:cNvPr id="7" name="图片 10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37288"/>
            <a:ext cx="1857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 descr="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237288"/>
            <a:ext cx="827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573463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097E3-E99D-4F95-800A-1226CD7C14B9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5E5B6-A9EA-4542-87CD-8F6D9E334141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41E07-AB1B-4A7B-8A2F-35C182142753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0920B-7DA5-4A94-A55D-4112FDEC729F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A1C0C-F088-49C7-AA61-A0B132A4926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9D4B0-EE1C-4EFE-A2A2-4130781F114F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B7BCD-D895-4168-87E4-F0A89ED78FE2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21551-69E5-4646-B5D8-8EA439390AC2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0F5CA-7DFA-4D9C-8B75-1BA436D3A6F3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54394-2D86-49C2-85D4-BD6C345ECDA4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EEBB3-9BAA-4A50-8669-C9665B5517B8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" descr="Logo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6250"/>
            <a:ext cx="1857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9" descr="logo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76250"/>
            <a:ext cx="827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7705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C26667F-11E8-40C9-94AD-51A5A4EB090E}" type="slidenum">
              <a:rPr lang="en-US" altLang="zh-CN"/>
            </a:fld>
            <a:endParaRPr lang="en-US" altLang="zh-CN" dirty="0"/>
          </a:p>
        </p:txBody>
      </p:sp>
      <p:pic>
        <p:nvPicPr>
          <p:cNvPr id="1033" name="图片 11" descr="未命名2.bmp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6325"/>
            <a:ext cx="8358188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10400" y="115888"/>
            <a:ext cx="213360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en-US" altLang="zh-CN" sz="1200" b="1" dirty="0">
                <a:solidFill>
                  <a:srgbClr val="7F7F7F"/>
                </a:solidFill>
                <a:latin typeface="Verdana" panose="020B0604030504040204" pitchFamily="34" charset="0"/>
              </a:rPr>
              <a:t>www.cnca.net</a:t>
            </a:r>
            <a:endParaRPr lang="en-US" altLang="zh-CN" sz="1200" b="1" dirty="0">
              <a:solidFill>
                <a:srgbClr val="7F7F7F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572892"/>
            <a:ext cx="7772400" cy="1470025"/>
          </a:xfrm>
        </p:spPr>
        <p:txBody>
          <a:bodyPr/>
          <a:lstStyle/>
          <a:p>
            <a:pPr algn="ctr" eaLnBrk="1" hangingPunct="1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广东通服电子印章线上申请全流程</a:t>
            </a:r>
            <a:b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无纸化办理规范与材料指引</a:t>
            </a:r>
            <a:r>
              <a:rPr lang="en-US" altLang="zh-CN" dirty="0">
                <a:solidFill>
                  <a:schemeClr val="tx1"/>
                </a:solidFill>
              </a:rPr>
              <a:t>  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申办材料填写规范</a:t>
            </a:r>
            <a:endParaRPr lang="zh-CN" altLang="en-US"/>
          </a:p>
        </p:txBody>
      </p:sp>
      <p:pic>
        <p:nvPicPr>
          <p:cNvPr id="1073743874" name="图片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3940" y="2924810"/>
            <a:ext cx="2651760" cy="3500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387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10" y="3068955"/>
            <a:ext cx="2614295" cy="3207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67995" y="1196975"/>
            <a:ext cx="7781925" cy="1672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algn="l" eaLnBrk="0" hangingPunct="0">
              <a:spcBef>
                <a:spcPct val="20000"/>
              </a:spcBef>
              <a:buClrTx/>
              <a:buSzTx/>
              <a:buNone/>
            </a:pPr>
            <a:r>
              <a:rPr lang="en-US" altLang="zh-CN" sz="2000" b="1" ker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3.《营业执照》复印件，</a:t>
            </a:r>
            <a:r>
              <a:rPr lang="en-US" altLang="zh-CN" sz="2000" b="1" ker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加盖公章</a:t>
            </a:r>
            <a:r>
              <a:rPr lang="en-US" altLang="zh-CN" sz="2000" b="1" ker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en-US" altLang="zh-CN" sz="2000" b="1" ker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algn="l" eaLnBrk="0" hangingPunct="0">
              <a:spcBef>
                <a:spcPct val="20000"/>
              </a:spcBef>
              <a:buClrTx/>
              <a:buSzTx/>
              <a:buNone/>
            </a:pPr>
            <a:r>
              <a:rPr lang="en-US" altLang="zh-CN" sz="2000" b="1" ker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4.经办人《身份证》复印件，</a:t>
            </a:r>
            <a:r>
              <a:rPr lang="en-US" altLang="zh-CN" sz="2000" b="1" ker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加盖公章，正反面在同一页</a:t>
            </a:r>
            <a:r>
              <a:rPr lang="en-US" altLang="zh-CN" sz="2000" b="1" ker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；  </a:t>
            </a:r>
            <a:endParaRPr lang="en-US" altLang="zh-CN" sz="2000" b="1" ker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algn="l" eaLnBrk="0" hangingPunct="0">
              <a:spcBef>
                <a:spcPct val="20000"/>
              </a:spcBef>
              <a:buClrTx/>
              <a:buSzTx/>
              <a:buNone/>
            </a:pPr>
            <a:r>
              <a:rPr lang="en-US" altLang="zh-CN" sz="2000" b="1" ker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5.法定代表人身份证复印件</a:t>
            </a:r>
            <a:r>
              <a:rPr lang="zh-CN" altLang="en-US" sz="2000" b="1" ker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000" b="1" ker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加盖公章</a:t>
            </a:r>
            <a:r>
              <a:rPr lang="en-US" altLang="zh-CN" sz="2000" b="1" ker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000" b="1" ker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algn="l" eaLnBrk="0" hangingPunct="0">
              <a:spcBef>
                <a:spcPct val="20000"/>
              </a:spcBef>
              <a:buClrTx/>
              <a:buSzTx/>
              <a:buNone/>
            </a:pPr>
            <a:r>
              <a:rPr lang="zh-CN" altLang="en-US" sz="2000" b="1" ker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总共</a:t>
            </a:r>
            <a:r>
              <a:rPr lang="en-US" altLang="zh-CN" sz="2000" b="1" ker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 b="1" ker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份盖章材料</a:t>
            </a:r>
            <a:endParaRPr lang="zh-CN" altLang="en-US" sz="2000" b="1" kern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温馨提示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审核时效：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个工作日内会短信反馈或寄出数字证书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发票查询：关注微信公众号「网证通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CA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」下载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•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信息修改：进度查询页面可修改编辑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3644900"/>
            <a:ext cx="7072630" cy="301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联系方式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93010"/>
            <a:ext cx="8229600" cy="2283460"/>
          </a:xfrm>
        </p:spPr>
        <p:txBody>
          <a:bodyPr/>
          <a:p>
            <a:r>
              <a:rPr lang="zh-CN" altLang="en-US" sz="2000"/>
              <a:t>微信咨询群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客服热线：020-89524338</a:t>
            </a:r>
            <a:r>
              <a:rPr lang="en-US" altLang="zh-CN" sz="2000"/>
              <a:t>/18126872942</a:t>
            </a:r>
            <a:endParaRPr lang="en-US" altLang="zh-CN" sz="2000"/>
          </a:p>
          <a:p>
            <a:endParaRPr lang="en-US" altLang="zh-CN" sz="2000"/>
          </a:p>
          <a:p>
            <a:r>
              <a:rPr lang="zh-CN" altLang="en-US" sz="2000"/>
              <a:t>客服</a:t>
            </a:r>
            <a:r>
              <a:rPr lang="en-US" altLang="zh-CN" sz="2000"/>
              <a:t>QQ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/>
              <a:t>4008301330</a:t>
            </a:r>
            <a:endParaRPr lang="en-US" altLang="zh-CN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24725"/>
          <a:stretch>
            <a:fillRect/>
          </a:stretch>
        </p:blipFill>
        <p:spPr>
          <a:xfrm>
            <a:off x="5440680" y="1772920"/>
            <a:ext cx="3591560" cy="42837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特别提醒：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000" b="0" dirty="0"/>
          </a:p>
          <a:p>
            <a:endParaRPr lang="en-US" altLang="zh-CN" sz="2000" b="0" dirty="0"/>
          </a:p>
          <a:p>
            <a:endParaRPr lang="zh-CN" altLang="en-US" dirty="0"/>
          </a:p>
        </p:txBody>
      </p:sp>
      <p:pic>
        <p:nvPicPr>
          <p:cNvPr id="4" name="图片 13" descr="03坚韧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98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051685" y="6165215"/>
            <a:ext cx="6000115" cy="653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5507990" y="2853055"/>
            <a:ext cx="22117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/>
              <a:t>谢谢！</a:t>
            </a:r>
            <a:endParaRPr lang="zh-CN" altLang="en-US" sz="6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线上操作步骤详解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18951"/>
            <a:ext cx="9036496" cy="454229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000" dirty="0"/>
              <a:t>打开网证通官网</a:t>
            </a:r>
            <a:r>
              <a:rPr lang="en-US" altLang="zh-CN" sz="2000" dirty="0"/>
              <a:t>www.cnca.net </a:t>
            </a:r>
            <a:r>
              <a:rPr lang="en-US" altLang="en-US" sz="2000" dirty="0"/>
              <a:t>→</a:t>
            </a:r>
            <a:r>
              <a:rPr lang="en-US" altLang="zh-CN" sz="2000" dirty="0"/>
              <a:t> </a:t>
            </a:r>
            <a:r>
              <a:rPr lang="zh-CN" altLang="en-US" sz="2000" dirty="0"/>
              <a:t>搜索</a:t>
            </a:r>
            <a:r>
              <a:rPr lang="en-US" altLang="zh-CN" sz="2000" dirty="0"/>
              <a:t>“</a:t>
            </a:r>
            <a:r>
              <a:rPr lang="zh-CN" altLang="en-US" sz="2000" dirty="0"/>
              <a:t>广东通服</a:t>
            </a:r>
            <a:r>
              <a:rPr lang="en-US" altLang="zh-CN" sz="2000" dirty="0"/>
              <a:t>” </a:t>
            </a:r>
            <a:r>
              <a:rPr lang="en-US" altLang="en-US" sz="2000" dirty="0">
                <a:sym typeface="+mn-ea"/>
              </a:rPr>
              <a:t>→</a:t>
            </a:r>
            <a:r>
              <a:rPr lang="zh-CN" altLang="en-US" sz="2000" dirty="0"/>
              <a:t>点击对应证书类型</a:t>
            </a:r>
            <a:r>
              <a:rPr lang="en-US" altLang="zh-CN" sz="2000" dirty="0"/>
              <a:t>“</a:t>
            </a:r>
            <a:r>
              <a:rPr lang="zh-CN" altLang="en-US" sz="2000" dirty="0"/>
              <a:t>立即申请</a:t>
            </a:r>
            <a:r>
              <a:rPr lang="en-US" altLang="zh-CN" sz="2000" dirty="0"/>
              <a:t>”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注意：微信无法打开链接，需用浏览器操作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11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143125"/>
            <a:ext cx="7719695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线上操作步骤详解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18951"/>
            <a:ext cx="9036496" cy="454229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、点击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证书申请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  <a:r>
              <a:rPr lang="en-US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经办人手机号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短信验证，点击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登录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1"/>
          <a:srcRect l="5456" t="29982" r="13971"/>
          <a:stretch>
            <a:fillRect/>
          </a:stretch>
        </p:blipFill>
        <p:spPr>
          <a:xfrm>
            <a:off x="1971040" y="4004945"/>
            <a:ext cx="5201285" cy="308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1484630"/>
            <a:ext cx="5928360" cy="2786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线上操作步骤详解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18951"/>
            <a:ext cx="9036496" cy="454229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、勾选并同意协议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导出申请表</a:t>
            </a:r>
            <a:r>
              <a:rPr lang="en-US" altLang="zh-CN" sz="2000" dirty="0"/>
              <a:t> </a:t>
            </a:r>
            <a:endParaRPr lang="en-US" altLang="zh-CN" sz="2000" dirty="0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1"/>
          <a:srcRect l="1363" r="8347"/>
          <a:stretch>
            <a:fillRect/>
          </a:stretch>
        </p:blipFill>
        <p:spPr>
          <a:xfrm>
            <a:off x="107315" y="1716405"/>
            <a:ext cx="4476115" cy="377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2"/>
          <a:srcRect l="-2736" r="13886"/>
          <a:stretch>
            <a:fillRect/>
          </a:stretch>
        </p:blipFill>
        <p:spPr>
          <a:xfrm>
            <a:off x="4140200" y="2564765"/>
            <a:ext cx="5028565" cy="3040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线上操作步骤详解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18951"/>
            <a:ext cx="9036496" cy="454229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、申请表填写后打印再手写签名、盖章</a:t>
            </a:r>
            <a:r>
              <a:rPr lang="en-US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扫描上传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高频驳回原因：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申请表未签字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印章采集不清晰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-2147482624" descr="Z:\33.广通服电子合同DZSW-XM-441000-2023-00150-ZXM-01\官网指引\广通服的电子合同项目-机构数字证书及电子印章申请表\广通服的电子合同项目-机构数字证书及电子印章申请表_01.jpg广通服的电子合同项目-机构数字证书及电子印章申请表_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47945" y="1844675"/>
            <a:ext cx="3614420" cy="511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2"/>
          <a:srcRect l="5466" r="16723"/>
          <a:stretch>
            <a:fillRect/>
          </a:stretch>
        </p:blipFill>
        <p:spPr>
          <a:xfrm>
            <a:off x="323850" y="2276475"/>
            <a:ext cx="4560570" cy="37553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线上操作步骤详解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18951"/>
            <a:ext cx="8748464" cy="485775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、选择证书有效期，填写单位、法定代表人、经办人信息（必填项标红）</a:t>
            </a:r>
            <a:r>
              <a:rPr lang="en-US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输入验证码提交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en-US" altLang="zh-CN" sz="2400" dirty="0"/>
              <a:t> 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  <a:p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468560" y="24928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AutoShape 2" descr="飞书文档 - 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32000" y="-873125"/>
            <a:ext cx="5080000" cy="635000"/>
          </a:xfrm>
          <a:prstGeom prst="rect">
            <a:avLst/>
          </a:prstGeom>
        </p:spPr>
        <p:txBody>
          <a:bodyPr/>
          <a:p>
            <a:endParaRPr sz="1600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338455" y="1844675"/>
            <a:ext cx="6007735" cy="4195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32000" y="7096125"/>
            <a:ext cx="5080000" cy="635000"/>
          </a:xfrm>
          <a:prstGeom prst="rect">
            <a:avLst/>
          </a:prstGeom>
        </p:spPr>
        <p:txBody>
          <a:bodyPr/>
          <a:p>
            <a:endParaRPr sz="1600"/>
          </a:p>
        </p:txBody>
      </p:sp>
      <p:sp>
        <p:nvSpPr>
          <p:cNvPr id="9" name="文本框 8"/>
          <p:cNvSpPr txBox="1"/>
          <p:nvPr/>
        </p:nvSpPr>
        <p:spPr>
          <a:xfrm>
            <a:off x="4177030" y="746125"/>
            <a:ext cx="3709670" cy="410210"/>
          </a:xfrm>
          <a:prstGeom prst="rect">
            <a:avLst/>
          </a:prstGeom>
        </p:spPr>
        <p:txBody>
          <a:bodyPr/>
          <a:p>
            <a:endParaRPr sz="1600"/>
          </a:p>
        </p:txBody>
      </p:sp>
      <p:pic>
        <p:nvPicPr>
          <p:cNvPr id="10" name="图片 9"/>
          <p:cNvPicPr/>
          <p:nvPr/>
        </p:nvPicPr>
        <p:blipFill>
          <a:blip r:embed="rId2"/>
          <a:srcRect l="6313" r="2783"/>
          <a:stretch>
            <a:fillRect/>
          </a:stretch>
        </p:blipFill>
        <p:spPr>
          <a:xfrm>
            <a:off x="4932045" y="4170680"/>
            <a:ext cx="3942080" cy="2687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线上操作步骤详解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核对信息无误</a:t>
            </a:r>
            <a:r>
              <a:rPr lang="en-US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输入经办人姓名及手机号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验证码，点击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下一步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”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40" y="2061845"/>
            <a:ext cx="8945245" cy="415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线上操作步骤详解</a:t>
            </a:r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635" y="1988820"/>
            <a:ext cx="4821555" cy="42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15066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728" y="2862580"/>
            <a:ext cx="3650615" cy="2453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9750" y="1196975"/>
            <a:ext cx="7710805" cy="664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</a:rPr>
              <a:t>、付款方式可选择支付宝或公对公转账，付款后输入汇款信息</a:t>
            </a:r>
            <a:r>
              <a:rPr lang="en-US" alt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</a:rPr>
              <a:t>点击</a:t>
            </a:r>
            <a:r>
              <a:rPr lang="en-US" altLang="zh-CN" sz="2000" b="1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</a:rPr>
              <a:t>核验转账信息</a:t>
            </a:r>
            <a:r>
              <a:rPr lang="en-US" altLang="zh-CN" sz="2000" b="1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en-US" alt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</a:rPr>
              <a:t>最后录入开票信息，点击</a:t>
            </a:r>
            <a:r>
              <a:rPr lang="en-US" altLang="zh-CN" sz="2000" b="1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b="1">
                <a:latin typeface="宋体" panose="02010600030101010101" pitchFamily="2" charset="-122"/>
                <a:cs typeface="宋体" panose="02010600030101010101" pitchFamily="2" charset="-122"/>
              </a:rPr>
              <a:t>提交</a:t>
            </a:r>
            <a:r>
              <a:rPr lang="en-US" altLang="zh-CN" sz="2000" b="1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sz="20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申办材料填写规范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《机构数字证书申请表》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红色字体必填</a:t>
            </a:r>
            <a:r>
              <a:rPr lang="en-US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手写签名</a:t>
            </a:r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公章</a:t>
            </a:r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③印章采集处勿与边框重叠</a:t>
            </a:r>
            <a:endParaRPr lang="zh-CN" altLang="en-US" sz="2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《法定代表人数字证书申请表》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，方框采集法定代表人私章或手写章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-2147482624" descr="Z:\33.广通服电子合同DZSW-XM-441000-2023-00150-ZXM-01\官网指引\广通服的电子合同项目-机构数字证书及电子印章申请表\广通服的电子合同项目-机构数字证书及电子印章申请表_01.jpg广通服的电子合同项目-机构数字证书及电子印章申请表_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15695" y="2348865"/>
            <a:ext cx="3251200" cy="4598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广通服电子合同项目-法人代表数字证书及电子印章申请表_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45" y="2393315"/>
            <a:ext cx="3154680" cy="44646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ViY2JlYjllMzNlODY5ZmRhMTAxODI5OWNlYWYwNWMifQ=="/>
  <p:tag name="KSO_WPP_MARK_KEY" val="e24f8452-bcb6-478e-bbba-9bd185be8835"/>
</p:tagLst>
</file>

<file path=ppt/theme/theme1.xml><?xml version="1.0" encoding="utf-8"?>
<a:theme xmlns:a="http://schemas.openxmlformats.org/drawingml/2006/main" name="网证通-信赖">
  <a:themeElements>
    <a:clrScheme name="网证通-信赖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证通-信赖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网证通-信赖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网证通-信赖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网证通-信赖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网证通-信赖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网证通-信赖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网证通-信赖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网证通-信赖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网证通-信赖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网证通-信赖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网证通-信赖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网证通-信赖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网证通-信赖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WPS 演示</Application>
  <PresentationFormat>全屏显示(4:3)</PresentationFormat>
  <Paragraphs>75</Paragraphs>
  <Slides>13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Verdana</vt:lpstr>
      <vt:lpstr>楷体_GB2312</vt:lpstr>
      <vt:lpstr>新宋体</vt:lpstr>
      <vt:lpstr>微软雅黑</vt:lpstr>
      <vt:lpstr>Arial Unicode MS</vt:lpstr>
      <vt:lpstr>Calibri</vt:lpstr>
      <vt:lpstr>网证通-信赖</vt:lpstr>
      <vt:lpstr>广东通服电子印章线上申请全流程 ——无纸化办理规范与材料指引  </vt:lpstr>
      <vt:lpstr>线上操作步骤详解</vt:lpstr>
      <vt:lpstr>线上操作步骤详解</vt:lpstr>
      <vt:lpstr>线上操作步骤详解</vt:lpstr>
      <vt:lpstr>线上操作步骤详解</vt:lpstr>
      <vt:lpstr>线上操作步骤详解</vt:lpstr>
      <vt:lpstr>线上操作步骤详解</vt:lpstr>
      <vt:lpstr>线上操作步骤详解</vt:lpstr>
      <vt:lpstr>申办材料填写规范</vt:lpstr>
      <vt:lpstr>申办材料填写规范</vt:lpstr>
      <vt:lpstr>温馨提示</vt:lpstr>
      <vt:lpstr>联系方式</vt:lpstr>
      <vt:lpstr>特别提醒：</vt:lpstr>
    </vt:vector>
  </TitlesOfParts>
  <Company>Lianjiang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pengyeping@cnca.net</dc:creator>
  <cp:lastModifiedBy>netca</cp:lastModifiedBy>
  <cp:revision>1622</cp:revision>
  <dcterms:created xsi:type="dcterms:W3CDTF">2011-08-17T09:19:00Z</dcterms:created>
  <dcterms:modified xsi:type="dcterms:W3CDTF">2025-06-17T03:48:58Z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210ADE48D94E412492A0ACDE0C1B5A4F_13</vt:lpwstr>
  </property>
  <property fmtid="{D5CDD505-2E9C-101B-9397-08002B2CF9AE}" pid="3" name="KSOProductBuildVer">
    <vt:lpwstr>2052-11.8.2.12118</vt:lpwstr>
  </property>
</Properties>
</file>